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1" r:id="rId1"/>
    <p:sldMasterId id="2147483732" r:id="rId2"/>
    <p:sldMasterId id="2147483733" r:id="rId3"/>
    <p:sldMasterId id="2147483734" r:id="rId4"/>
    <p:sldMasterId id="2147483735" r:id="rId5"/>
    <p:sldMasterId id="2147483736" r:id="rId6"/>
    <p:sldMasterId id="2147483737" r:id="rId7"/>
  </p:sldMasterIdLst>
  <p:notesMasterIdLst>
    <p:notesMasterId r:id="rId102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344" r:id="rId31"/>
    <p:sldId id="345" r:id="rId32"/>
    <p:sldId id="346" r:id="rId33"/>
    <p:sldId id="358" r:id="rId34"/>
    <p:sldId id="282" r:id="rId35"/>
    <p:sldId id="359" r:id="rId36"/>
    <p:sldId id="360" r:id="rId37"/>
    <p:sldId id="347" r:id="rId38"/>
    <p:sldId id="361" r:id="rId39"/>
    <p:sldId id="286" r:id="rId40"/>
    <p:sldId id="287" r:id="rId41"/>
    <p:sldId id="445" r:id="rId42"/>
    <p:sldId id="446" r:id="rId43"/>
    <p:sldId id="447" r:id="rId44"/>
    <p:sldId id="448" r:id="rId45"/>
    <p:sldId id="449" r:id="rId46"/>
    <p:sldId id="362" r:id="rId47"/>
    <p:sldId id="450" r:id="rId48"/>
    <p:sldId id="291" r:id="rId49"/>
    <p:sldId id="292" r:id="rId50"/>
    <p:sldId id="451" r:id="rId51"/>
    <p:sldId id="452" r:id="rId52"/>
    <p:sldId id="453" r:id="rId53"/>
    <p:sldId id="454" r:id="rId54"/>
    <p:sldId id="456" r:id="rId55"/>
    <p:sldId id="298" r:id="rId56"/>
    <p:sldId id="299" r:id="rId57"/>
    <p:sldId id="300" r:id="rId58"/>
    <p:sldId id="301" r:id="rId59"/>
    <p:sldId id="302" r:id="rId60"/>
    <p:sldId id="303" r:id="rId61"/>
    <p:sldId id="304" r:id="rId62"/>
    <p:sldId id="305" r:id="rId63"/>
    <p:sldId id="306" r:id="rId64"/>
    <p:sldId id="307" r:id="rId65"/>
    <p:sldId id="308" r:id="rId66"/>
    <p:sldId id="309" r:id="rId67"/>
    <p:sldId id="310" r:id="rId68"/>
    <p:sldId id="311" r:id="rId69"/>
    <p:sldId id="312" r:id="rId70"/>
    <p:sldId id="313" r:id="rId71"/>
    <p:sldId id="314" r:id="rId72"/>
    <p:sldId id="315" r:id="rId73"/>
    <p:sldId id="316" r:id="rId74"/>
    <p:sldId id="317" r:id="rId75"/>
    <p:sldId id="318" r:id="rId76"/>
    <p:sldId id="319" r:id="rId77"/>
    <p:sldId id="320" r:id="rId78"/>
    <p:sldId id="321" r:id="rId79"/>
    <p:sldId id="322" r:id="rId80"/>
    <p:sldId id="323" r:id="rId81"/>
    <p:sldId id="324" r:id="rId82"/>
    <p:sldId id="325" r:id="rId83"/>
    <p:sldId id="326" r:id="rId84"/>
    <p:sldId id="327" r:id="rId85"/>
    <p:sldId id="328" r:id="rId86"/>
    <p:sldId id="329" r:id="rId87"/>
    <p:sldId id="330" r:id="rId88"/>
    <p:sldId id="331" r:id="rId89"/>
    <p:sldId id="332" r:id="rId90"/>
    <p:sldId id="333" r:id="rId91"/>
    <p:sldId id="334" r:id="rId92"/>
    <p:sldId id="335" r:id="rId93"/>
    <p:sldId id="336" r:id="rId94"/>
    <p:sldId id="337" r:id="rId95"/>
    <p:sldId id="338" r:id="rId96"/>
    <p:sldId id="339" r:id="rId97"/>
    <p:sldId id="340" r:id="rId98"/>
    <p:sldId id="341" r:id="rId99"/>
    <p:sldId id="342" r:id="rId100"/>
    <p:sldId id="343" r:id="rId10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1"/>
  </p:normalViewPr>
  <p:slideViewPr>
    <p:cSldViewPr snapToGrid="0">
      <p:cViewPr varScale="1">
        <p:scale>
          <a:sx n="114" d="100"/>
          <a:sy n="114" d="100"/>
        </p:scale>
        <p:origin x="1752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10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59" Type="http://schemas.openxmlformats.org/officeDocument/2006/relationships/slide" Target="slides/slide52.xml"/><Relationship Id="rId103" Type="http://schemas.openxmlformats.org/officeDocument/2006/relationships/presProps" Target="presProps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96" Type="http://schemas.openxmlformats.org/officeDocument/2006/relationships/slide" Target="slides/slide8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6" Type="http://schemas.openxmlformats.org/officeDocument/2006/relationships/tableStyles" Target="tableStyles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slide" Target="slides/slide87.xml"/><Relationship Id="rId99" Type="http://schemas.openxmlformats.org/officeDocument/2006/relationships/slide" Target="slides/slide92.xml"/><Relationship Id="rId101" Type="http://schemas.openxmlformats.org/officeDocument/2006/relationships/slide" Target="slides/slide9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slide" Target="slides/slide90.xml"/><Relationship Id="rId10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slide" Target="slides/slide93.xml"/><Relationship Id="rId105" Type="http://schemas.openxmlformats.org/officeDocument/2006/relationships/theme" Target="theme/theme1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slide" Target="slides/slide91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8.xml"/><Relationship Id="rId46" Type="http://schemas.openxmlformats.org/officeDocument/2006/relationships/slide" Target="slides/slide39.xml"/><Relationship Id="rId67" Type="http://schemas.openxmlformats.org/officeDocument/2006/relationships/slide" Target="slides/slide6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g3e31fb08a5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5" name="Google Shape;645;g3e31fb08a5c_0_4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g3e31fb08a5c_0_45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3e31fb08a5c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53" name="Google Shape;653;g3e31fb08a5c_0_5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4" name="Google Shape;654;g3e31fb08a5c_0_52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g3e31fb08a5c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61" name="Google Shape;661;g3e31fb08a5c_0_5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2" name="Google Shape;662;g3e31fb08a5c_0_59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sz="13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g3e31fb08a5c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69" name="Google Shape;669;g3e31fb08a5c_0_6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0" name="Google Shape;670;g3e31fb08a5c_0_66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3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g3e31fb08a5c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77" name="Google Shape;677;g3e31fb08a5c_0_7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8" name="Google Shape;678;g3e31fb08a5c_0_73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</a:t>
            </a:fld>
            <a:endParaRPr sz="13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g3e31fb08a5c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85" name="Google Shape;685;g3e31fb08a5c_0_8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g3e31fb08a5c_0_80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sz="13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g3e31fb08a5c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3" name="Google Shape;693;g3e31fb08a5c_0_8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4" name="Google Shape;694;g3e31fb08a5c_0_87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 sz="13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1" name="Google Shape;7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8" name="Google Shape;7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3" name="Google Shape;7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e311d6a86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e311d6a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8" name="Google Shape;7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3" name="Google Shape;7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8" name="Google Shape;7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4" name="Google Shape;73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5" name="Google Shape;78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0" name="Google Shape;79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1" name="Google Shape;71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>
          <a:extLst>
            <a:ext uri="{FF2B5EF4-FFF2-40B4-BE49-F238E27FC236}">
              <a16:creationId xmlns:a16="http://schemas.microsoft.com/office/drawing/2014/main" id="{959AF54E-2086-1176-660E-AAFEDCC44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2:notes">
            <a:extLst>
              <a:ext uri="{FF2B5EF4-FFF2-40B4-BE49-F238E27FC236}">
                <a16:creationId xmlns:a16="http://schemas.microsoft.com/office/drawing/2014/main" id="{E520F566-20D2-4E35-C176-80AB8C16C4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1" name="Google Shape;711;p12:notes">
            <a:extLst>
              <a:ext uri="{FF2B5EF4-FFF2-40B4-BE49-F238E27FC236}">
                <a16:creationId xmlns:a16="http://schemas.microsoft.com/office/drawing/2014/main" id="{E7FE345B-824B-E6A8-41B3-FE39C0BBBF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98953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>
          <a:extLst>
            <a:ext uri="{FF2B5EF4-FFF2-40B4-BE49-F238E27FC236}">
              <a16:creationId xmlns:a16="http://schemas.microsoft.com/office/drawing/2014/main" id="{F370B512-6374-36C1-EBD6-2C71A0711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2:notes">
            <a:extLst>
              <a:ext uri="{FF2B5EF4-FFF2-40B4-BE49-F238E27FC236}">
                <a16:creationId xmlns:a16="http://schemas.microsoft.com/office/drawing/2014/main" id="{A42CE337-21BC-6237-6CB5-F91107B8BD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1" name="Google Shape;711;p12:notes">
            <a:extLst>
              <a:ext uri="{FF2B5EF4-FFF2-40B4-BE49-F238E27FC236}">
                <a16:creationId xmlns:a16="http://schemas.microsoft.com/office/drawing/2014/main" id="{458E133F-7EF6-3CDF-ACCD-249CBC33DD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89196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F60A4AE1-7036-0B5C-9273-084421F52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D2E55F0A-DB25-AB0B-3FFE-FEC3CF39A3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3985F671-0866-EAD3-ABD1-9FCC96E722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278120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0" name="Google Shape;810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g3c07532ff5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5" name="Google Shape;815;g3c07532ff5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0" name="Google Shape;720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1" name="Google Shape;721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44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3e31fb08a5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97" name="Google Shape;597;g3e31fb08a5c_0_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g3e31fb08a5c_0_3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30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7DFCFEAE-1452-CE89-4ED6-5CFF9C1D4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1DA116C8-B14D-040E-215E-3FC3BB2DD0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D6475E8-56EC-08E9-4C5F-B3C4D71FA8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5344354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7E7019AD-B74A-0FC7-C56B-2BF40B500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44F36B4-25F0-6161-9376-A89B42301F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94B04C1-94D1-0747-81B0-ABE447A37A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7497576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6" name="Google Shape;84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1" name="Google Shape;85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6" name="Google Shape;85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7" name="Google Shape;87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4" name="Google Shape;88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g3e31fb08a5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5" name="Google Shape;605;g3e31fb08a5c_0_1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g3e31fb08a5c_0_10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30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9" name="Google Shape;889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4" name="Google Shape;894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Google Shape;898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9" name="Google Shape;899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5" name="Google Shape;905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0" name="Google Shape;910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" name="Google Shape;914;g3e6fc99ccb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5" name="Google Shape;915;g3e6fc99ccb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g3e6fc99ccb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1" name="Google Shape;921;g3e6fc99ccb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g3e6fc99ccb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7" name="Google Shape;927;g3e6fc99ccb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g3e6fc99ccbe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3" name="Google Shape;933;g3e6fc99ccbe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9" name="Google Shape;939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0" name="Google Shape;940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66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3e31fb08a5c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13" name="Google Shape;613;g3e31fb08a5c_0_1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g3e31fb08a5c_0_17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30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g3e311d6aae5_0_4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8" name="Google Shape;948;g3e311d6aae5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3e311d6aae5_0_5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5" name="Google Shape;955;g3e311d6aae5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2" name="Google Shape;9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7" name="Google Shape;9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2" name="Google Shape;9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8" name="Google Shape;9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5" name="Google Shape;9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Google Shape;9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2" name="Google Shape;9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7" name="Google Shape;9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" name="Google Shape;10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3" name="Google Shape;10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g3e31fb08a5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1" name="Google Shape;621;g3e31fb08a5c_0_2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g3e31fb08a5c_0_24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30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13" name="Google Shape;10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4" name="Google Shape;10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0" name="Google Shape;10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6" name="Google Shape;10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0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2" name="Google Shape;10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7" name="Google Shape;10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4" name="Google Shape;10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Google Shape;10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9" name="Google Shape;10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Google Shape;10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4" name="Google Shape;10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0" name="Google Shape;10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g3e31fb08a5c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9" name="Google Shape;629;g3e31fb08a5c_0_3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g3e31fb08a5c_0_31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300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Google Shape;1065;g3e31fb08a5c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6" name="Google Shape;1066;g3e31fb08a5c_0_10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7" name="Google Shape;1067;g3e31fb08a5c_0_106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87</a:t>
            </a:fld>
            <a:endParaRPr sz="1300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g3e31fb08a5c_0_11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4" name="Google Shape;1074;g3e31fb08a5c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Google Shape;1080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81" name="Google Shape;1081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2" name="Google Shape;1082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Google Shape;1087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8" name="Google Shape;1088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1094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95" name="Google Shape;1095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1100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1" name="Google Shape;1101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Google Shape;1106;g3e31fb08a5c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07" name="Google Shape;1107;g3e31fb08a5c_0_13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8" name="Google Shape;1108;g3e31fb08a5c_0_131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93</a:t>
            </a:fld>
            <a:endParaRPr sz="1300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g3e31fb08a5c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5" name="Google Shape;1115;g3e31fb08a5c_0_13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6" name="Google Shape;1116;g3e31fb08a5c_0_138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94</a:t>
            </a:fld>
            <a:endParaRPr sz="13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g3e31fb08a5c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7" name="Google Shape;637;g3e31fb08a5c_0_3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g3e31fb08a5c_0_38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2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2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3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3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3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3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3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3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4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4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4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4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4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4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4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4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4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4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4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4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4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4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4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4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4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4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4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4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4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4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4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4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4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4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4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4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5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5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5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51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5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5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5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5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5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5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5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5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5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5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5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5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5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5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5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5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5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5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5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5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5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5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5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5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5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5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5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5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5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5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5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5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5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5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5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5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5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5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5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5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5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6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6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6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6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6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61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6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6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6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6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62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6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6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6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6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6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6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6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6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6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6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7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7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7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7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7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7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7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7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7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7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7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7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7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7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7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7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7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7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7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7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7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7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7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7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7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7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7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7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7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7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7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78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7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7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7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8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8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8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8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8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8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8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8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8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8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8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8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8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8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8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8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8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8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8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8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8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8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8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8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8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8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8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8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8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8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8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8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8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8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8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8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8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8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8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8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8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8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8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8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8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8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9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9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9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9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5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5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5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5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5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3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3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3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3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3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3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3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3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37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4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60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60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3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3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91"/>
          <p:cNvSpPr txBox="1"/>
          <p:nvPr/>
        </p:nvSpPr>
        <p:spPr>
          <a:xfrm>
            <a:off x="106363" y="1999929"/>
            <a:ext cx="9037500" cy="23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禮儀年甲年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u="sng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常年期第十二</a:t>
            </a: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主日彌撒</a:t>
            </a:r>
            <a:endParaRPr sz="54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9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9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9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100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49" name="Google Shape;649;p100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弟兄們，前來聽聖言，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聚會在天主的祭桌前，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恭領主聖體聖血，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一同詠唱愛之歌。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阿肋路，阿肋路，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阿肋路阿肋路亞！</a:t>
            </a:r>
            <a:endParaRPr/>
          </a:p>
        </p:txBody>
      </p:sp>
      <p:sp>
        <p:nvSpPr>
          <p:cNvPr id="650" name="Google Shape;650;p100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7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01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57" name="Google Shape;657;p101"/>
          <p:cNvSpPr txBox="1">
            <a:spLocks noGrp="1"/>
          </p:cNvSpPr>
          <p:nvPr>
            <p:ph type="body" idx="1"/>
          </p:nvPr>
        </p:nvSpPr>
        <p:spPr>
          <a:xfrm>
            <a:off x="604837" y="1123950"/>
            <a:ext cx="8426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 為要與主同生活，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必先與主同死亡。</a:t>
            </a:r>
            <a:endParaRPr sz="6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死於自私與罪惡，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我們得享永生。</a:t>
            </a:r>
            <a:endParaRPr/>
          </a:p>
        </p:txBody>
      </p:sp>
      <p:sp>
        <p:nvSpPr>
          <p:cNvPr id="658" name="Google Shape;658;p101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8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02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65" name="Google Shape;665;p102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弟兄們，前來聽聖言，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聚會在天主的祭桌前，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恭領主聖體聖血，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一同詠唱愛之歌。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阿肋路，阿肋路，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阿肋路阿肋路亞！</a:t>
            </a:r>
            <a:endParaRPr/>
          </a:p>
        </p:txBody>
      </p:sp>
      <p:sp>
        <p:nvSpPr>
          <p:cNvPr id="666" name="Google Shape;666;p102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9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103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73" name="Google Shape;673;p103"/>
          <p:cNvSpPr txBox="1">
            <a:spLocks noGrp="1"/>
          </p:cNvSpPr>
          <p:nvPr>
            <p:ph type="body" idx="1"/>
          </p:nvPr>
        </p:nvSpPr>
        <p:spPr>
          <a:xfrm>
            <a:off x="604837" y="1123950"/>
            <a:ext cx="8426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5 結合世界為一體，萬民合成一家庭。</a:t>
            </a:r>
            <a:endParaRPr sz="6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慶與聖三相會遇，與祂共享永生。</a:t>
            </a:r>
            <a:endParaRPr/>
          </a:p>
        </p:txBody>
      </p:sp>
      <p:sp>
        <p:nvSpPr>
          <p:cNvPr id="674" name="Google Shape;674;p103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10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104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81" name="Google Shape;681;p104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弟兄們，前來聽聖言，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聚會在天主的祭桌前，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恭領主聖體聖血，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一同詠唱愛之歌。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阿肋路，阿肋路，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阿肋路阿肋路亞！</a:t>
            </a:r>
            <a:endParaRPr/>
          </a:p>
        </p:txBody>
      </p:sp>
      <p:sp>
        <p:nvSpPr>
          <p:cNvPr id="682" name="Google Shape;682;p104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11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105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89" name="Google Shape;689;p105"/>
          <p:cNvSpPr txBox="1">
            <a:spLocks noGrp="1"/>
          </p:cNvSpPr>
          <p:nvPr>
            <p:ph type="body" idx="1"/>
          </p:nvPr>
        </p:nvSpPr>
        <p:spPr>
          <a:xfrm>
            <a:off x="604837" y="1123950"/>
            <a:ext cx="8426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6 偕同教會同歡慶，吾人恭候主光臨。</a:t>
            </a:r>
            <a:endParaRPr sz="6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今日確是好節日，我們得享永生。</a:t>
            </a:r>
            <a:endParaRPr/>
          </a:p>
        </p:txBody>
      </p:sp>
      <p:sp>
        <p:nvSpPr>
          <p:cNvPr id="690" name="Google Shape;690;p105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12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106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97" name="Google Shape;697;p106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弟兄們，前來聽聖言，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聚會在天主的祭桌前，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恭領主聖體聖血，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一同詠唱愛之歌。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阿肋路，阿肋路，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阿肋路阿肋路亞！</a:t>
            </a:r>
            <a:endParaRPr/>
          </a:p>
        </p:txBody>
      </p:sp>
      <p:sp>
        <p:nvSpPr>
          <p:cNvPr id="698" name="Google Shape;698;p106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13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07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704" name="Google Shape;704;p107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5" name="Google Shape;705;p107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08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p109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92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92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92"/>
          <p:cNvSpPr/>
          <p:nvPr/>
        </p:nvSpPr>
        <p:spPr>
          <a:xfrm>
            <a:off x="503975" y="21382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2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</a:t>
            </a:r>
            <a:r>
              <a:rPr lang="zh-TW" sz="5200" b="1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詠</a:t>
            </a:r>
            <a:endParaRPr sz="5200" b="1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3200" b="1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zh-TW" sz="3000">
                <a:solidFill>
                  <a:srgbClr val="0070C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詠28：6~7、8~9</a:t>
            </a:r>
            <a:r>
              <a:rPr lang="zh-TW" sz="3000" b="1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sz="3000" b="1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p92"/>
          <p:cNvSpPr txBox="1">
            <a:spLocks noGrp="1"/>
          </p:cNvSpPr>
          <p:nvPr>
            <p:ph type="title" idx="4294967295"/>
          </p:nvPr>
        </p:nvSpPr>
        <p:spPr>
          <a:xfrm>
            <a:off x="480575" y="3832826"/>
            <a:ext cx="8182800" cy="12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5400">
                <a:solidFill>
                  <a:srgbClr val="E8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上主是祂子民的力量，是祂受傅者的保障。求祢拯救祢的人民，福祐祢的嗣業，</a:t>
            </a:r>
            <a:endParaRPr sz="540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5400">
                <a:solidFill>
                  <a:srgbClr val="E8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牧養他們，提攜他們，直到永恒。牧養他們，提攜他們，直到永恒。</a:t>
            </a:r>
            <a:endParaRPr sz="540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540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5400" b="1">
              <a:solidFill>
                <a:srgbClr val="E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92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92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110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111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112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1" name="Google Shape;731;p112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113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7" name="Google Shape;737;p113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8" name="Google Shape;738;p113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BF328-AA1C-4E73-1276-AA1826907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57BB263E-5560-0DEF-9F1D-94E1DA2CD3EA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82A6BDA4-FA4A-48E9-7C1F-E8F2D2C189FF}"/>
              </a:ext>
            </a:extLst>
          </p:cNvPr>
          <p:cNvSpPr txBox="1"/>
          <p:nvPr/>
        </p:nvSpPr>
        <p:spPr>
          <a:xfrm>
            <a:off x="381000" y="1392740"/>
            <a:ext cx="8382000" cy="467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algn="ctr">
              <a:lnSpc>
                <a:spcPct val="120000"/>
              </a:lnSpc>
              <a:buSzPts val="6000"/>
            </a:pP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坐在聖父之右者，求祢垂憐我們； 因為只有祢是聖的，只有祢是主，只有祢是至高無上的。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3409344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392740"/>
            <a:ext cx="8382000" cy="561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耶穌基督，祢和聖神，同享天主聖父的光榮。阿們，阿們。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  <a:p>
            <a:pPr lvl="0"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lang="zh-TW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117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117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ja-JP" altLang="en-US" sz="480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耶肋米亞先知書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93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93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91" name="Google Shape;591;p93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92" name="Google Shape;592;p93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b="1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sz="7200" b="1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3" name="Google Shape;593;p93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94" name="Google Shape;594;p93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340226" y="365709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耶肋米亞說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：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我聽到很多人的耳語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：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「驚慌四起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！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你們揭發誰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我們就必對他提出控訴。」甚至我的友好們也都在偵察我的破綻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：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「也許他會入彀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我們必能制勝他</a:t>
            </a:r>
            <a:r>
              <a:rPr lang="en-US" altLang="zh-CN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,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對他施行報復。」但是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上主與我同在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693BA60-9536-BCA8-DFF3-AAF38FD5180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祂好像是一位孔武有力的戰士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因此迫害我的人只有失敗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決不能制勝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他們謀事不成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必將蒙受極大的恥辱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永不可磨滅的恥辱。萬軍的上主啊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！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祢考驗義人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洞察人的肝膽肺腑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我既向祢訴說了我的案情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endParaRPr lang="zh-CN" altLang="en-US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35143-1396-3E2D-CB1B-F019A6095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07036-125C-E43E-3EB9-CA9594087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6FD606-CF1D-B4A9-3F88-70FB5862D5C0}"/>
              </a:ext>
            </a:extLst>
          </p:cNvPr>
          <p:cNvSpPr txBox="1"/>
          <p:nvPr/>
        </p:nvSpPr>
        <p:spPr>
          <a:xfrm>
            <a:off x="340226" y="365709"/>
            <a:ext cx="847578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願祢使我看見祢對他們的報復。你們應歌頌上主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讚揚上主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因為祂從惡人手中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救出了窮苦人的性命。</a:t>
            </a: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B47873E5-C2E3-F845-7977-5DA73C9BEB65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9031298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12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122"/>
          <p:cNvSpPr txBox="1"/>
          <p:nvPr/>
        </p:nvSpPr>
        <p:spPr>
          <a:xfrm>
            <a:off x="220819" y="2681248"/>
            <a:ext cx="8496300" cy="11304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70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sz="77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7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6500" b="1" i="0" u="none" strike="noStrike" cap="none" dirty="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答：</a:t>
            </a:r>
            <a:r>
              <a:rPr lang="zh-TW" sz="6500" b="1" dirty="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天主祢是慈愛的，求祢俯允我。</a:t>
            </a:r>
            <a:endParaRPr sz="6500" b="1" i="0" u="none" strike="noStrike" cap="none" dirty="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13"/>
          <p:cNvSpPr txBox="1"/>
          <p:nvPr/>
        </p:nvSpPr>
        <p:spPr>
          <a:xfrm>
            <a:off x="209394" y="2586750"/>
            <a:ext cx="8797445" cy="1684500"/>
          </a:xfrm>
          <a:prstGeom prst="rect">
            <a:avLst/>
          </a:prstGeom>
          <a:noFill/>
          <a:ln w="9525" cap="flat" cmpd="sng">
            <a:noFill/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lang="en-US" altLang="zh-TW" sz="7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3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SzPts val="7200"/>
            </a:pPr>
            <a:r>
              <a:rPr lang="ja-JP" altLang="en-US" sz="4400">
                <a:solidFill>
                  <a:srgbClr val="002060"/>
                </a:solidFill>
              </a:rPr>
              <a:t>一、 我為了你，飽受輕慢；害得我滿面羞慚。兄弟把我視為過路客，同胞拿我當作陌生人。我對你聖殿滿懷熱忱，而致心力交瘁，辱駡你的話，都落在我身上。</a:t>
            </a:r>
            <a:endParaRPr sz="4400" dirty="0">
              <a:solidFill>
                <a:srgbClr val="002060"/>
              </a:solidFill>
            </a:endParaRPr>
          </a:p>
          <a:p>
            <a:pPr marL="1800000" lvl="0" indent="-1609725">
              <a:buSzPts val="7200"/>
            </a:pPr>
            <a:r>
              <a:rPr lang="zh-TW" sz="4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答：</a:t>
            </a:r>
            <a:r>
              <a:rPr lang="zh-TW" altLang="en-US" sz="4800" b="1" dirty="0">
                <a:solidFill>
                  <a:srgbClr val="FF0000"/>
                </a:solidFill>
              </a:rPr>
              <a:t> 天主祢是慈愛的，求祢俯允我。</a:t>
            </a:r>
            <a:endParaRPr sz="48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>
          <a:extLst>
            <a:ext uri="{FF2B5EF4-FFF2-40B4-BE49-F238E27FC236}">
              <a16:creationId xmlns:a16="http://schemas.microsoft.com/office/drawing/2014/main" id="{9266854A-9E57-5036-BD4B-FAB022276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13">
            <a:extLst>
              <a:ext uri="{FF2B5EF4-FFF2-40B4-BE49-F238E27FC236}">
                <a16:creationId xmlns:a16="http://schemas.microsoft.com/office/drawing/2014/main" id="{77B0D862-1042-B917-F852-27E1485608B6}"/>
              </a:ext>
            </a:extLst>
          </p:cNvPr>
          <p:cNvSpPr txBox="1"/>
          <p:nvPr/>
        </p:nvSpPr>
        <p:spPr>
          <a:xfrm>
            <a:off x="209395" y="2586750"/>
            <a:ext cx="8496300" cy="1684500"/>
          </a:xfrm>
          <a:prstGeom prst="rect">
            <a:avLst/>
          </a:prstGeom>
          <a:noFill/>
          <a:ln w="9525" cap="flat" cmpd="sng">
            <a:noFill/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lang="en-US" altLang="zh-TW" sz="7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3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SzPts val="7200"/>
            </a:pPr>
            <a:r>
              <a:rPr lang="ja-JP" altLang="en-US" sz="4400">
                <a:solidFill>
                  <a:srgbClr val="002060"/>
                </a:solidFill>
              </a:rPr>
              <a:t>二、 上主，在你施恩的時候，我懇切祈求你。天主，你是慈愛的，求你俯允我；你是正義的，求你拯救我；你仁愛慈祥，求你俯聽我。</a:t>
            </a:r>
            <a:endParaRPr sz="4400" dirty="0">
              <a:solidFill>
                <a:srgbClr val="002060"/>
              </a:solidFill>
            </a:endParaRPr>
          </a:p>
          <a:p>
            <a:pPr marL="1800000" lvl="0" indent="-1609725">
              <a:buSzPts val="7200"/>
            </a:pPr>
            <a:r>
              <a:rPr lang="zh-TW" sz="4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答：</a:t>
            </a:r>
            <a:r>
              <a:rPr lang="zh-TW" altLang="en-US" sz="4800" b="1" dirty="0">
                <a:solidFill>
                  <a:srgbClr val="FF0000"/>
                </a:solidFill>
              </a:rPr>
              <a:t> 天主祢是慈愛的，求祢俯允我。</a:t>
            </a:r>
            <a:endParaRPr sz="48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6793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>
          <a:extLst>
            <a:ext uri="{FF2B5EF4-FFF2-40B4-BE49-F238E27FC236}">
              <a16:creationId xmlns:a16="http://schemas.microsoft.com/office/drawing/2014/main" id="{2029C982-CD96-9F88-C15B-FD2C9434D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13">
            <a:extLst>
              <a:ext uri="{FF2B5EF4-FFF2-40B4-BE49-F238E27FC236}">
                <a16:creationId xmlns:a16="http://schemas.microsoft.com/office/drawing/2014/main" id="{9BBB57F6-BBF5-3982-5621-38D92C53F992}"/>
              </a:ext>
            </a:extLst>
          </p:cNvPr>
          <p:cNvSpPr txBox="1"/>
          <p:nvPr/>
        </p:nvSpPr>
        <p:spPr>
          <a:xfrm>
            <a:off x="209395" y="2586750"/>
            <a:ext cx="8496300" cy="1684500"/>
          </a:xfrm>
          <a:prstGeom prst="rect">
            <a:avLst/>
          </a:prstGeom>
          <a:noFill/>
          <a:ln w="9525" cap="flat" cmpd="sng">
            <a:noFill/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lang="en-US" altLang="zh-TW" sz="7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3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SzPts val="7200"/>
            </a:pPr>
            <a:r>
              <a:rPr lang="ja-JP" altLang="en-US" sz="4400">
                <a:solidFill>
                  <a:srgbClr val="002060"/>
                </a:solidFill>
              </a:rPr>
              <a:t>三、 謙卑的人看見了，必要歡欣鼓舞。你們要尋求天主，必會滿心喜樂，因為上主常憐憫貧困的人；從不忘記被囚的人。願高天和大地讚美上主；願海洋和水族，頌揚天主！ </a:t>
            </a:r>
            <a:endParaRPr sz="4400" dirty="0">
              <a:solidFill>
                <a:srgbClr val="002060"/>
              </a:solidFill>
            </a:endParaRPr>
          </a:p>
          <a:p>
            <a:pPr marL="1800000" lvl="0" indent="-1609725">
              <a:buSzPts val="7200"/>
            </a:pPr>
            <a:r>
              <a:rPr lang="zh-TW" sz="4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答：</a:t>
            </a:r>
            <a:r>
              <a:rPr lang="zh-TW" altLang="en-US" sz="4800" b="1" dirty="0">
                <a:solidFill>
                  <a:srgbClr val="FF0000"/>
                </a:solidFill>
              </a:rPr>
              <a:t> 天主祢是慈愛的，求祢俯允我。</a:t>
            </a:r>
            <a:endParaRPr sz="48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23913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14212"/>
            <a:ext cx="8813022" cy="3154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聖保祿宗徒致羅馬人書 </a:t>
            </a:r>
            <a:r>
              <a:rPr lang="en-US" altLang="zh-CN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弟兄們：如同罪惡因着一個人進入了世界，死亡也藉着罪惡進入了世界；於是死亡就殃及全人類，因為人人都犯了罪。沒有法律之前，世界上就有罪惡；但是因為沒有法律，罪惡本來也不該算是罪惡。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911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94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01" name="Google Shape;601;p94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弟兄們，前來聽聖言，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聚會在天主的祭桌前，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恭領主聖體聖血，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一同詠唱愛之歌。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阿肋路，阿肋路，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阿肋路阿肋路亞！</a:t>
            </a:r>
            <a:endParaRPr/>
          </a:p>
        </p:txBody>
      </p:sp>
      <p:sp>
        <p:nvSpPr>
          <p:cNvPr id="602" name="Google Shape;602;p94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1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5032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可是從亞當到梅瑟，死亡就掌權了，連那些沒有像亞當一樣違法犯罪的人，也屬於死亡的權下：亞當正是那將要來的亞當的預像。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892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ECB2BF3-4C18-3417-22BA-208E9CE34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32C65A88-B33C-F2D3-2163-1EE5048E50F3}"/>
              </a:ext>
            </a:extLst>
          </p:cNvPr>
          <p:cNvSpPr txBox="1"/>
          <p:nvPr/>
        </p:nvSpPr>
        <p:spPr>
          <a:xfrm>
            <a:off x="396150" y="192001"/>
            <a:ext cx="8351700" cy="6663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但是恩寵和過犯是截然不同的，因為如果因一個人的過犯，眾人都死了；那麼，天主的恩寵和那因耶穌基督一人的恩寵所施予的恩惠，就要更豐富地賜給眾人。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9BC95AEF-73EA-5A6E-2263-CAF808FC91E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4786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126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127"/>
          <p:cNvSpPr/>
          <p:nvPr/>
        </p:nvSpPr>
        <p:spPr>
          <a:xfrm>
            <a:off x="393739" y="908720"/>
            <a:ext cx="8351700" cy="3786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116"/>
          <p:cNvSpPr/>
          <p:nvPr/>
        </p:nvSpPr>
        <p:spPr>
          <a:xfrm>
            <a:off x="313614" y="256084"/>
            <a:ext cx="8491500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主禮：恭讀</a:t>
            </a: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altLang="en-US" sz="6000" dirty="0">
                <a:latin typeface="DFKai-SB"/>
                <a:ea typeface="DFKai-SB"/>
                <a:cs typeface="DFKai-SB"/>
                <a:sym typeface="DFKai-SB"/>
              </a:rPr>
              <a:t>瑪竇</a:t>
            </a: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286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那時候，耶穌對宗徒們說：「你們在人面前不要害怕；因為沒有一件掩蓋的事，將來不被揭露的；也沒有一件隱密的事，將來不被知道的。我在暗中對你們所說的，你們要在光天化日之下說出來：</a:t>
            </a:r>
            <a:endParaRPr lang="en-US" altLang="zh-TW" sz="4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286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你們所聽到的耳語，要在屋頂上宣揚出來。你們不要害怕那殺害肉身，而不能殺害靈魂的人；寧要害怕那位能使靈魂和肉身一同投入地獄中的。兩隻麻雀不是只賣一個銅錢嗎？</a:t>
            </a:r>
            <a:endParaRPr lang="en-US" altLang="zh-TW" sz="4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EB9069D8-0CED-586D-65C6-F524276AE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797E0F0-CA16-841B-69D6-A3465B9BE749}"/>
              </a:ext>
            </a:extLst>
          </p:cNvPr>
          <p:cNvSpPr/>
          <p:nvPr/>
        </p:nvSpPr>
        <p:spPr>
          <a:xfrm>
            <a:off x="326231" y="279480"/>
            <a:ext cx="8491500" cy="6286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但是若沒有你們天父的許可，連一隻也不會掉在地上。就是你們的頭髮，也都一一數過了。所以，你們不要害怕；你們比許多麻雀要貴重得多呢！凡是在人面前承認我的，我在我天父面前</a:t>
            </a:r>
            <a:endParaRPr lang="en-US" altLang="zh-TW" sz="4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7349F653-861E-89FD-49EF-E5069D451F2D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5766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70F50667-DC1E-5285-373A-EFCE61721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3439AB45-37EA-0796-7AAD-DC4EBDA1643E}"/>
              </a:ext>
            </a:extLst>
          </p:cNvPr>
          <p:cNvSpPr/>
          <p:nvPr/>
        </p:nvSpPr>
        <p:spPr>
          <a:xfrm>
            <a:off x="326231" y="279480"/>
            <a:ext cx="8491500" cy="3747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也要承認他；誰若是在人面前否認我，我在我天父面前也要否認他。」</a:t>
            </a:r>
            <a:endParaRPr lang="en-US" altLang="zh-TW" sz="4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5E1505D-5944-5BC2-0CB6-9ABEAF9885AE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2697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p133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95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09" name="Google Shape;609;p95"/>
          <p:cNvSpPr txBox="1">
            <a:spLocks noGrp="1"/>
          </p:cNvSpPr>
          <p:nvPr>
            <p:ph type="body" idx="1"/>
          </p:nvPr>
        </p:nvSpPr>
        <p:spPr>
          <a:xfrm>
            <a:off x="601662" y="620712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 兄弟姐妹為一體，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生命如旭日東昇</a:t>
            </a:r>
            <a:endParaRPr sz="6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聖神內青春永駐，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我們得享永生。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b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610" name="Google Shape;610;p95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2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134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" name="Google Shape;858;p135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9" name="Google Shape;859;p135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136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137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138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139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80" name="Google Shape;880;p139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1" name="Google Shape;881;p139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140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141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142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p143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02" name="Google Shape;902;p143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96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17" name="Google Shape;617;p96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弟兄們，前來聽聖言，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聚會在天主的祭桌前，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恭領主聖體聖血，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一同詠唱愛之歌。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阿肋路，阿肋路，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阿肋路阿肋路亞！</a:t>
            </a:r>
            <a:endParaRPr/>
          </a:p>
        </p:txBody>
      </p:sp>
      <p:sp>
        <p:nvSpPr>
          <p:cNvPr id="618" name="Google Shape;618;p96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3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144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145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146"/>
          <p:cNvSpPr/>
          <p:nvPr/>
        </p:nvSpPr>
        <p:spPr>
          <a:xfrm>
            <a:off x="103031" y="103032"/>
            <a:ext cx="8944500" cy="56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紀念聖方濟八百週年禱文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</a:t>
            </a: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聖方濟，我們的弟兄，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八百年前你以平安的心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迎向「死亡姊妹」，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求你為我們轉求上主。</a:t>
            </a:r>
            <a:endParaRPr/>
          </a:p>
        </p:txBody>
      </p:sp>
      <p:sp>
        <p:nvSpPr>
          <p:cNvPr id="918" name="Google Shape;918;p146"/>
          <p:cNvSpPr txBox="1"/>
          <p:nvPr/>
        </p:nvSpPr>
        <p:spPr>
          <a:xfrm>
            <a:off x="5867400" y="6308725"/>
            <a:ext cx="302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0" i="0" u="none" strike="noStrike" cap="none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 </a:t>
            </a:r>
            <a:r>
              <a:rPr lang="zh-TW" sz="1800" b="0" i="0" u="none" strike="noStrike" cap="none">
                <a:solidFill>
                  <a:schemeClr val="accent2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 of 4</a:t>
            </a:r>
            <a:endParaRPr sz="1800" b="0" i="0" u="none" strike="noStrike" cap="none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" name="Google Shape;923;p147"/>
          <p:cNvSpPr/>
          <p:nvPr/>
        </p:nvSpPr>
        <p:spPr>
          <a:xfrm>
            <a:off x="103031" y="103032"/>
            <a:ext cx="8944500" cy="56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紀念聖方濟八百週年禱文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在十字苦像前，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你認出了真正的平安。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請教導我們在基督內 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找到一切和好的泉源。</a:t>
            </a:r>
            <a:endParaRPr/>
          </a:p>
        </p:txBody>
      </p:sp>
      <p:sp>
        <p:nvSpPr>
          <p:cNvPr id="924" name="Google Shape;924;p147"/>
          <p:cNvSpPr txBox="1"/>
          <p:nvPr/>
        </p:nvSpPr>
        <p:spPr>
          <a:xfrm>
            <a:off x="5867400" y="6308725"/>
            <a:ext cx="302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0" i="0" u="none" strike="noStrike" cap="none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 </a:t>
            </a:r>
            <a:r>
              <a:rPr lang="zh-TW" sz="1800" b="0" i="0" u="none" strike="noStrike" cap="none">
                <a:solidFill>
                  <a:schemeClr val="accent2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 of 4</a:t>
            </a:r>
            <a:endParaRPr sz="1800" b="0" i="0" u="none" strike="noStrike" cap="none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148"/>
          <p:cNvSpPr/>
          <p:nvPr/>
        </p:nvSpPr>
        <p:spPr>
          <a:xfrm>
            <a:off x="103031" y="103032"/>
            <a:ext cx="8944500" cy="630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紀念聖方濟八百週年禱文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你曾手無寸鐵  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跨越戰爭與誤解。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求你賜給我們勇氣，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在世界築起疆界之處</a:t>
            </a:r>
            <a:endParaRPr sz="5800" b="0" i="0" u="none" strike="noStrike" cap="none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建立橋樑。</a:t>
            </a:r>
            <a:endParaRPr/>
          </a:p>
        </p:txBody>
      </p:sp>
      <p:sp>
        <p:nvSpPr>
          <p:cNvPr id="930" name="Google Shape;930;p148"/>
          <p:cNvSpPr txBox="1"/>
          <p:nvPr/>
        </p:nvSpPr>
        <p:spPr>
          <a:xfrm>
            <a:off x="5867400" y="6308725"/>
            <a:ext cx="302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0" i="0" u="none" strike="noStrike" cap="none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 </a:t>
            </a:r>
            <a:r>
              <a:rPr lang="zh-TW" sz="1800" b="0" i="0" u="none" strike="noStrike" cap="none">
                <a:solidFill>
                  <a:schemeClr val="accent2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 of 4</a:t>
            </a:r>
            <a:endParaRPr sz="1800" b="0" i="0" u="none" strike="noStrike" cap="none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149"/>
          <p:cNvSpPr/>
          <p:nvPr/>
        </p:nvSpPr>
        <p:spPr>
          <a:xfrm>
            <a:off x="-122420" y="103032"/>
            <a:ext cx="9388800" cy="58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紀念聖方濟八百週年禱文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在充滿衝突與分裂的時代，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願我們成為締造和平的人，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以生命見證  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基督所賜的平安。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阿們</a:t>
            </a:r>
            <a:endParaRPr/>
          </a:p>
        </p:txBody>
      </p:sp>
      <p:sp>
        <p:nvSpPr>
          <p:cNvPr id="936" name="Google Shape;936;p149"/>
          <p:cNvSpPr txBox="1"/>
          <p:nvPr/>
        </p:nvSpPr>
        <p:spPr>
          <a:xfrm>
            <a:off x="5867400" y="6308725"/>
            <a:ext cx="302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0" i="0" u="none" strike="noStrike" cap="none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 </a:t>
            </a:r>
            <a:r>
              <a:rPr lang="zh-TW" sz="1800" b="0" i="0" u="none" strike="noStrike" cap="none">
                <a:solidFill>
                  <a:schemeClr val="accent2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 of 4</a:t>
            </a:r>
            <a:endParaRPr sz="1800" b="0" i="0" u="none" strike="noStrike" cap="none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15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3" name="Google Shape;943;p15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944" name="Google Shape;944;p15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45" name="Google Shape;945;p15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b="1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獻己誦</a:t>
            </a:r>
            <a:endParaRPr sz="72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151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獻己</a:t>
            </a:r>
            <a:r>
              <a:rPr lang="zh-TW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誦</a:t>
            </a:r>
            <a:endParaRPr/>
          </a:p>
        </p:txBody>
      </p:sp>
      <p:sp>
        <p:nvSpPr>
          <p:cNvPr id="951" name="Google Shape;951;p151"/>
          <p:cNvSpPr txBox="1">
            <a:spLocks noGrp="1"/>
          </p:cNvSpPr>
          <p:nvPr>
            <p:ph type="body" idx="1"/>
          </p:nvPr>
        </p:nvSpPr>
        <p:spPr>
          <a:xfrm>
            <a:off x="395287" y="908050"/>
            <a:ext cx="8929800" cy="48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吾主天主，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請收納我自由，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取我意志、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理智並我記憶。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我身我靈，所有皆主恩惠，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飲水思源，今將所有奉回。</a:t>
            </a:r>
            <a:endParaRPr/>
          </a:p>
        </p:txBody>
      </p:sp>
      <p:sp>
        <p:nvSpPr>
          <p:cNvPr id="952" name="Google Shape;952;p151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獻己</a:t>
            </a:r>
            <a:r>
              <a:rPr lang="zh-TW" sz="2000">
                <a:solidFill>
                  <a:schemeClr val="accent2"/>
                </a:solidFill>
              </a:rPr>
              <a:t>誦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1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p152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獻己</a:t>
            </a:r>
            <a:r>
              <a:rPr lang="zh-TW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誦</a:t>
            </a:r>
            <a:endParaRPr/>
          </a:p>
        </p:txBody>
      </p:sp>
      <p:sp>
        <p:nvSpPr>
          <p:cNvPr id="958" name="Google Shape;958;p152"/>
          <p:cNvSpPr txBox="1">
            <a:spLocks noGrp="1"/>
          </p:cNvSpPr>
          <p:nvPr>
            <p:ph type="body" idx="1"/>
          </p:nvPr>
        </p:nvSpPr>
        <p:spPr>
          <a:xfrm>
            <a:off x="395287" y="908050"/>
            <a:ext cx="8929800" cy="48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一切所有，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由爾管理支配；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唯命是從，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聖意永不違背；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唯望吾主， 恩賜聖寵聖愛，吾心已足， 此外別無貪圖。 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 </a:t>
            </a:r>
            <a:endParaRPr/>
          </a:p>
        </p:txBody>
      </p:sp>
      <p:sp>
        <p:nvSpPr>
          <p:cNvPr id="959" name="Google Shape;959;p152"/>
          <p:cNvSpPr txBox="1"/>
          <p:nvPr/>
        </p:nvSpPr>
        <p:spPr>
          <a:xfrm>
            <a:off x="5076825" y="6308725"/>
            <a:ext cx="38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獻己</a:t>
            </a:r>
            <a:r>
              <a:rPr lang="zh-TW" sz="2000">
                <a:solidFill>
                  <a:schemeClr val="accent2"/>
                </a:solidFill>
              </a:rPr>
              <a:t>誦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2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153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97"/>
          <p:cNvSpPr txBox="1">
            <a:spLocks noGrp="1"/>
          </p:cNvSpPr>
          <p:nvPr>
            <p:ph type="title"/>
          </p:nvPr>
        </p:nvSpPr>
        <p:spPr>
          <a:xfrm>
            <a:off x="615950" y="-17145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25" name="Google Shape;625;p97"/>
          <p:cNvSpPr txBox="1">
            <a:spLocks noGrp="1"/>
          </p:cNvSpPr>
          <p:nvPr>
            <p:ph type="body" idx="1"/>
          </p:nvPr>
        </p:nvSpPr>
        <p:spPr>
          <a:xfrm>
            <a:off x="615950" y="1238250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 大家齊來呼上主，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祂曾許諾賜酬報。</a:t>
            </a:r>
            <a:endParaRPr sz="6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現世得獲百倍福，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來世且享永生。</a:t>
            </a:r>
            <a:endParaRPr/>
          </a:p>
        </p:txBody>
      </p:sp>
      <p:sp>
        <p:nvSpPr>
          <p:cNvPr id="626" name="Google Shape;626;p97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4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p154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155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75" name="Google Shape;975;p155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156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1" name="Google Shape;981;p156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2" name="Google Shape;982;p156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p157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8" name="Google Shape;988;p157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9" name="Google Shape;989;p157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p158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159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1000" name="Google Shape;1000;p159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p160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161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2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1017" name="Google Shape;1017;p162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163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3" name="Google Shape;1023;p16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98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33" name="Google Shape;633;p98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弟兄們，前來聽聖言，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聚會在天主的祭桌前，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恭領主聖體聖血，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一同詠唱愛之歌。</a:t>
            </a:r>
            <a:endParaRPr sz="58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阿肋路，阿肋路，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阿肋路阿肋路亞！</a:t>
            </a:r>
            <a:endParaRPr/>
          </a:p>
        </p:txBody>
      </p:sp>
      <p:sp>
        <p:nvSpPr>
          <p:cNvPr id="634" name="Google Shape;634;p98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5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Google Shape;1028;p164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1029" name="Google Shape;1029;p164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p165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166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0" name="Google Shape;1040;p166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1" name="Google Shape;1041;p166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167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Google Shape;1051;p168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6" name="Google Shape;1056;p169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1057" name="Google Shape;1057;p169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Google Shape;1062;p17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3" name="Google Shape;1063;p170"/>
          <p:cNvSpPr txBox="1">
            <a:spLocks noGrp="1"/>
          </p:cNvSpPr>
          <p:nvPr>
            <p:ph type="title" idx="4294967295"/>
          </p:nvPr>
        </p:nvSpPr>
        <p:spPr>
          <a:xfrm>
            <a:off x="700062" y="257521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b="1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阿爸父</a:t>
            </a:r>
            <a:endParaRPr sz="7200" b="1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171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阿爸父</a:t>
            </a:r>
            <a:endParaRPr/>
          </a:p>
        </p:txBody>
      </p:sp>
      <p:sp>
        <p:nvSpPr>
          <p:cNvPr id="1070" name="Google Shape;1070;p171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AutoNum type="arabicPeriod"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阿爸父，哦阿爸父，</a:t>
            </a:r>
            <a:endParaRPr/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我的心向祢呼求！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 懇求祢來就近我，</a:t>
            </a:r>
            <a:endParaRPr/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使我靈得安息。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 我的心渴慕見到祢的榮面，讓祢愛將我環繞。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 阿爸父，哦 阿爸父，</a:t>
            </a:r>
            <a:endParaRPr/>
          </a:p>
          <a:p>
            <a:pPr marL="914400" marR="0" lvl="0" indent="-9144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在祢腳前我等候。</a:t>
            </a:r>
            <a:endParaRPr/>
          </a:p>
        </p:txBody>
      </p:sp>
      <p:sp>
        <p:nvSpPr>
          <p:cNvPr id="1071" name="Google Shape;1071;p171"/>
          <p:cNvSpPr txBox="1"/>
          <p:nvPr/>
        </p:nvSpPr>
        <p:spPr>
          <a:xfrm>
            <a:off x="5651500" y="63976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阿爸父 1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p172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阿爸父</a:t>
            </a:r>
            <a:endParaRPr/>
          </a:p>
        </p:txBody>
      </p:sp>
      <p:sp>
        <p:nvSpPr>
          <p:cNvPr id="1077" name="Google Shape;1077;p172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阿爸父，哦阿爸父，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我的心向祢呼求！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 懇求祢來潔淨我，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使我靈得自由。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 我的心渴慕見到祢的榮面，讓祢愛將我環繞。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 阿爸父，哦 阿爸父，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在祢腳前我等候。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1078" name="Google Shape;1078;p172"/>
          <p:cNvSpPr txBox="1"/>
          <p:nvPr/>
        </p:nvSpPr>
        <p:spPr>
          <a:xfrm>
            <a:off x="5651500" y="63976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阿爸父 2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" name="Google Shape;1084;p173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1085" name="Google Shape;1085;p173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99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/>
          </a:p>
        </p:txBody>
      </p:sp>
      <p:sp>
        <p:nvSpPr>
          <p:cNvPr id="641" name="Google Shape;641;p99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 耶穌定了新誡命，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愛人如己勤遵行。</a:t>
            </a:r>
            <a:endParaRPr sz="66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直到福地主所許，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在那裡享永生。</a:t>
            </a:r>
            <a:endParaRPr/>
          </a:p>
        </p:txBody>
      </p:sp>
      <p:sp>
        <p:nvSpPr>
          <p:cNvPr id="642" name="Google Shape;642;p99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天主的子女 6 of 13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Google Shape;1090;p174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174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174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Google Shape;1097;p175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175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Google Shape;1103;p17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4" name="Google Shape;1104;p176"/>
          <p:cNvSpPr txBox="1">
            <a:spLocks noGrp="1"/>
          </p:cNvSpPr>
          <p:nvPr>
            <p:ph type="title"/>
          </p:nvPr>
        </p:nvSpPr>
        <p:spPr>
          <a:xfrm>
            <a:off x="374650" y="3023438"/>
            <a:ext cx="841375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b="1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跟隨我</a:t>
            </a:r>
            <a:endParaRPr sz="7200" b="1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" name="Google Shape;1110;p177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跟隨我</a:t>
            </a:r>
            <a:endParaRPr/>
          </a:p>
        </p:txBody>
      </p:sp>
      <p:sp>
        <p:nvSpPr>
          <p:cNvPr id="1111" name="Google Shape;1111;p177"/>
          <p:cNvSpPr txBox="1">
            <a:spLocks noGrp="1"/>
          </p:cNvSpPr>
          <p:nvPr>
            <p:ph type="body" idx="1"/>
          </p:nvPr>
        </p:nvSpPr>
        <p:spPr>
          <a:xfrm>
            <a:off x="604837" y="692150"/>
            <a:ext cx="8280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 我聽復活主慈聲說：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跟隨我、跟隨我、跟隨我。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懇切招呼整日不輟，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跟隨我、跟隨我、跟隨我。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為你飽受痛苦憂傷，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為你捨命十字架上，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苦杯親嚐罪債代償，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跟隨我、跟隨我、跟隨我。</a:t>
            </a:r>
            <a:endParaRPr/>
          </a:p>
        </p:txBody>
      </p:sp>
      <p:sp>
        <p:nvSpPr>
          <p:cNvPr id="1112" name="Google Shape;1112;p177"/>
          <p:cNvSpPr txBox="1"/>
          <p:nvPr/>
        </p:nvSpPr>
        <p:spPr>
          <a:xfrm>
            <a:off x="5795962" y="64309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Microsoft YaHe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跟隨我 </a:t>
            </a:r>
            <a:r>
              <a:rPr lang="zh-TW" sz="2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 of 2  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Google Shape;1118;p178"/>
          <p:cNvSpPr txBox="1">
            <a:spLocks noGrp="1"/>
          </p:cNvSpPr>
          <p:nvPr>
            <p:ph type="title"/>
          </p:nvPr>
        </p:nvSpPr>
        <p:spPr>
          <a:xfrm>
            <a:off x="60483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跟隨我</a:t>
            </a:r>
            <a:endParaRPr/>
          </a:p>
        </p:txBody>
      </p:sp>
      <p:sp>
        <p:nvSpPr>
          <p:cNvPr id="1119" name="Google Shape;1119;p178"/>
          <p:cNvSpPr txBox="1">
            <a:spLocks noGrp="1"/>
          </p:cNvSpPr>
          <p:nvPr>
            <p:ph type="body" idx="1"/>
          </p:nvPr>
        </p:nvSpPr>
        <p:spPr>
          <a:xfrm>
            <a:off x="604837" y="692150"/>
            <a:ext cx="8280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 你罪雖多我赦免你，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跟隨我、跟隨我、跟隨我。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各樣罪惡赦免到底，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跟隨我、跟隨我、跟隨我。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一生一世我必同在，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領你經過陸地海洋，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賜你天福直到萬代，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跟隨我、跟隨我、跟隨我。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1120" name="Google Shape;1120;p178"/>
          <p:cNvSpPr txBox="1"/>
          <p:nvPr/>
        </p:nvSpPr>
        <p:spPr>
          <a:xfrm>
            <a:off x="5795962" y="64309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Microsoft YaHei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跟隨我 </a:t>
            </a:r>
            <a:r>
              <a:rPr lang="zh-TW" sz="2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 of 2  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3516</Words>
  <Application>Microsoft Macintosh PowerPoint</Application>
  <PresentationFormat>On-screen Show (4:3)</PresentationFormat>
  <Paragraphs>504</Paragraphs>
  <Slides>94</Slides>
  <Notes>87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94</vt:i4>
      </vt:variant>
    </vt:vector>
  </HeadingPairs>
  <TitlesOfParts>
    <vt:vector size="110" baseType="lpstr">
      <vt:lpstr>DFKai-SB</vt:lpstr>
      <vt:lpstr>Microsoft YaHei</vt:lpstr>
      <vt:lpstr>Microsoft YaHei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上主是祂子民的力量，是祂受傅者的保障。求祢拯救祢的人民，福祐祢的嗣業， 牧養他們，提攜他們，直到永恒。牧養他們，提攜他們，直到永恒。  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獻己誦</vt:lpstr>
      <vt:lpstr>獻己誦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阿爸父</vt:lpstr>
      <vt:lpstr>阿爸父</vt:lpstr>
      <vt:lpstr>阿爸父</vt:lpstr>
      <vt:lpstr>PowerPoint Presentation</vt:lpstr>
      <vt:lpstr>PowerPoint Presentation</vt:lpstr>
      <vt:lpstr>PowerPoint Presentation</vt:lpstr>
      <vt:lpstr>跟隨我</vt:lpstr>
      <vt:lpstr>跟隨我</vt:lpstr>
      <vt:lpstr>跟隨我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Vivian Jen</cp:lastModifiedBy>
  <cp:revision>2</cp:revision>
  <dcterms:modified xsi:type="dcterms:W3CDTF">2026-06-18T02:37:55Z</dcterms:modified>
</cp:coreProperties>
</file>